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ACC5"/>
    <a:srgbClr val="E6E6E6"/>
    <a:srgbClr val="48B3C8"/>
    <a:srgbClr val="38A4BA"/>
    <a:srgbClr val="39B3B9"/>
    <a:srgbClr val="49C1C7"/>
    <a:srgbClr val="3C98EC"/>
    <a:srgbClr val="8FA985"/>
    <a:srgbClr val="A1AE80"/>
    <a:srgbClr val="BED1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pic>
        <p:nvPicPr>
          <p:cNvPr id="6" name="Picture 1" descr="A blue and white logo&#10;&#10;Description automatically generated">
            <a:extLst>
              <a:ext uri="{FF2B5EF4-FFF2-40B4-BE49-F238E27FC236}">
                <a16:creationId xmlns:a16="http://schemas.microsoft.com/office/drawing/2014/main" id="{86507E73-E385-6833-5CD5-BF68ACBF63CE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867513" y="6047495"/>
            <a:ext cx="2048263" cy="739041"/>
          </a:xfrm>
          <a:prstGeom prst="rect">
            <a:avLst/>
          </a:prstGeom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49ACC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rgbClr val="BED1AF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30017" y="490448"/>
            <a:ext cx="6417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ECML TRAINING AND CONSULTANCY FOR MEMBER STATES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830017" y="97441"/>
            <a:ext cx="8969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Learning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environments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where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modern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languages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flourish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(EOL)</a:t>
            </a: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of the Council of 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The European Centre for Modern Languages  of the Council of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Constance Olivier</cp:lastModifiedBy>
  <cp:revision>32</cp:revision>
  <dcterms:created xsi:type="dcterms:W3CDTF">2024-02-06T15:43:11Z</dcterms:created>
  <dcterms:modified xsi:type="dcterms:W3CDTF">2024-02-07T15:36:59Z</dcterms:modified>
</cp:coreProperties>
</file>